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94660"/>
  </p:normalViewPr>
  <p:slideViewPr>
    <p:cSldViewPr>
      <p:cViewPr>
        <p:scale>
          <a:sx n="50" d="100"/>
          <a:sy n="50" d="100"/>
        </p:scale>
        <p:origin x="-192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C2B765-C860-428C-BA80-4889F7A73A01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DE0B72-A840-4A7D-8698-68D91C26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7391400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PREPARED BY :</a:t>
            </a:r>
          </a:p>
          <a:p>
            <a:r>
              <a:rPr lang="en-US" b="1" dirty="0" smtClean="0">
                <a:solidFill>
                  <a:srgbClr val="3333FF"/>
                </a:solidFill>
              </a:rPr>
              <a:t>CANTONMENT PUBLIC SCHOOL </a:t>
            </a:r>
          </a:p>
          <a:p>
            <a:r>
              <a:rPr lang="en-US" b="1" dirty="0" smtClean="0">
                <a:solidFill>
                  <a:srgbClr val="3333FF"/>
                </a:solidFill>
              </a:rPr>
              <a:t>AND </a:t>
            </a:r>
          </a:p>
          <a:p>
            <a:r>
              <a:rPr lang="en-US" b="1" dirty="0" smtClean="0">
                <a:solidFill>
                  <a:srgbClr val="3333FF"/>
                </a:solidFill>
              </a:rPr>
              <a:t>COLLEGE, MOMENSHAHI.</a:t>
            </a:r>
            <a:endParaRPr lang="en-US" b="1" dirty="0">
              <a:solidFill>
                <a:srgbClr val="3333FF"/>
              </a:solidFill>
            </a:endParaRPr>
          </a:p>
        </p:txBody>
      </p:sp>
      <p:pic>
        <p:nvPicPr>
          <p:cNvPr id="5" name="Picture 4" descr="G:\cropped-concrete3d-copy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82000" cy="34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কাজের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সঠিক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স্থান</a:t>
            </a:r>
            <a:r>
              <a:rPr lang="en-US" sz="2800" dirty="0" smtClean="0">
                <a:solidFill>
                  <a:srgbClr val="0070C0"/>
                </a:solidFill>
              </a:rPr>
              <a:t> ও </a:t>
            </a:r>
            <a:r>
              <a:rPr lang="en-US" sz="2800" dirty="0" err="1" smtClean="0">
                <a:solidFill>
                  <a:srgbClr val="0070C0"/>
                </a:solidFill>
              </a:rPr>
              <a:t>সরঞ্জাম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ব্যবহার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USER\Desktop\stock-photo-beautiful-young-girl-doing-spring-cleaning-chores-with-mop-and-bucket-barefoot-over-white-1009897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7431" y="1447800"/>
            <a:ext cx="5366569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সঠিক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পদ্ধতিতে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কাজ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করা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3075" name="Picture 3" descr="C:\Users\USER\Desktop\284D865900000578-3067042-image-m-2_1430754750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7467600" cy="52591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ব্যবহৃত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সামগ্রী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পরিবতন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USER\Desktop\657cc292c33be14749a6c677cb588fba1ae9b40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90600"/>
            <a:ext cx="6019800" cy="6019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তৈরী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সামগ্রীর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মান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পরিবতন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0063" y="1295400"/>
            <a:ext cx="4833937" cy="533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* </a:t>
            </a:r>
            <a:r>
              <a:rPr lang="en-US" sz="3600" dirty="0" err="1" smtClean="0">
                <a:solidFill>
                  <a:srgbClr val="FF0000"/>
                </a:solidFill>
              </a:rPr>
              <a:t>সময়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তালিকা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*</a:t>
            </a:r>
            <a:r>
              <a:rPr lang="en-US" sz="3600" dirty="0" err="1" smtClean="0">
                <a:solidFill>
                  <a:srgbClr val="FF0000"/>
                </a:solidFill>
              </a:rPr>
              <a:t>শক্তি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ব্যবস্থাপজনা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বলতে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বোঝায়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sz="5400" dirty="0" smtClean="0"/>
              <a:t>      </a:t>
            </a:r>
            <a:r>
              <a:rPr lang="en-US" sz="5400" dirty="0" err="1" smtClean="0">
                <a:solidFill>
                  <a:srgbClr val="0070C0"/>
                </a:solidFill>
              </a:rPr>
              <a:t>মূল্যায়ন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5400" dirty="0" err="1" smtClean="0">
                <a:solidFill>
                  <a:srgbClr val="0070C0"/>
                </a:solidFill>
              </a:rPr>
              <a:t>বাড়ির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কাজ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</a:p>
          <a:p>
            <a:endParaRPr lang="en-US" sz="5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*</a:t>
            </a:r>
            <a:r>
              <a:rPr lang="en-US" sz="3200" dirty="0" err="1" smtClean="0">
                <a:solidFill>
                  <a:srgbClr val="0070C0"/>
                </a:solidFill>
              </a:rPr>
              <a:t>কাজ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সহজ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করনের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কৌশল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গুলো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বণনা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কর</a:t>
            </a:r>
            <a:r>
              <a:rPr lang="en-US" sz="3200" dirty="0" smtClean="0">
                <a:solidFill>
                  <a:srgbClr val="0070C0"/>
                </a:solidFill>
              </a:rPr>
              <a:t> ।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668962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                   </a:t>
            </a:r>
            <a:r>
              <a:rPr lang="en-US" sz="16600" dirty="0" err="1" smtClean="0">
                <a:solidFill>
                  <a:srgbClr val="FF0000"/>
                </a:solidFill>
              </a:rPr>
              <a:t>ধন্যবাদ</a:t>
            </a:r>
            <a:endParaRPr lang="en-US" sz="1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g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172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>
                <a:solidFill>
                  <a:srgbClr val="0070C0"/>
                </a:solidFill>
              </a:rPr>
              <a:t>সবাইকে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শুভেচ্ছা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অধ্যায়-৪-(২)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সময়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শক্তির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ব্যবস্থাপনা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সময়কে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যথাযথ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ভাবে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ব্যয়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প্রতিটি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ব্যক্তি্রই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দৈনিক</a:t>
            </a:r>
            <a:r>
              <a:rPr lang="en-US" dirty="0" smtClean="0">
                <a:solidFill>
                  <a:srgbClr val="FF0000"/>
                </a:solidFill>
              </a:rPr>
              <a:t> ২৪ </a:t>
            </a:r>
            <a:r>
              <a:rPr lang="en-US" dirty="0" err="1" smtClean="0">
                <a:solidFill>
                  <a:srgbClr val="FF0000"/>
                </a:solidFill>
              </a:rPr>
              <a:t>ঘন্টা্র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সময়ের</a:t>
            </a:r>
            <a:r>
              <a:rPr lang="en-US" dirty="0" smtClean="0">
                <a:solidFill>
                  <a:srgbClr val="FF0000"/>
                </a:solidFill>
              </a:rPr>
              <a:t> ১ </a:t>
            </a:r>
            <a:r>
              <a:rPr lang="en-US" dirty="0" err="1" smtClean="0">
                <a:solidFill>
                  <a:srgbClr val="FF0000"/>
                </a:solidFill>
              </a:rPr>
              <a:t>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পরিকল্পনা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প্রয়োজন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এবং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দৈনিক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নিধারিত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কাজের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কতটুকু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সময়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ব্যয়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হবে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ইত্যাদি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বিবেচনা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তালিকা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প্রণয়ন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করা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smtClean="0">
                <a:solidFill>
                  <a:srgbClr val="FF0000"/>
                </a:solidFill>
              </a:rPr>
              <a:t> ।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সময়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ব্যবস্থাপনা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730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730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সময়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তালিকার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প্রয়োজনীয়তা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১।করণীয় 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সম্পকে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ধারণা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হয়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২।সময়মত 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শেষ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হয়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৩।কাজ </a:t>
            </a:r>
            <a:r>
              <a:rPr lang="en-US" dirty="0" err="1" smtClean="0">
                <a:solidFill>
                  <a:srgbClr val="0070C0"/>
                </a:solidFill>
              </a:rPr>
              <a:t>প্রয়োজনে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রদবদল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যায়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৪।ক্লান্তি </a:t>
            </a:r>
            <a:r>
              <a:rPr lang="en-US" dirty="0" err="1" smtClean="0">
                <a:solidFill>
                  <a:srgbClr val="0070C0"/>
                </a:solidFill>
              </a:rPr>
              <a:t>দূর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উদ্দীপনা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যোগায়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৫।দক্ষতা ও </a:t>
            </a:r>
            <a:r>
              <a:rPr lang="en-US" dirty="0" err="1" smtClean="0">
                <a:solidFill>
                  <a:srgbClr val="0070C0"/>
                </a:solidFill>
              </a:rPr>
              <a:t>গতিশীলতা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বাড়ে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১।দৈনিক 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ঠিক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হবে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২।গুরুত </a:t>
            </a:r>
            <a:r>
              <a:rPr lang="en-US" dirty="0" err="1" smtClean="0">
                <a:solidFill>
                  <a:srgbClr val="0070C0"/>
                </a:solidFill>
              </a:rPr>
              <a:t>অনুসারে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নিধারণ</a:t>
            </a:r>
            <a:r>
              <a:rPr lang="en-US" dirty="0" smtClean="0">
                <a:solidFill>
                  <a:srgbClr val="0070C0"/>
                </a:solidFill>
              </a:rPr>
              <a:t> 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৩।আলাপ </a:t>
            </a:r>
            <a:r>
              <a:rPr lang="en-US" dirty="0" err="1" smtClean="0">
                <a:solidFill>
                  <a:srgbClr val="0070C0"/>
                </a:solidFill>
              </a:rPr>
              <a:t>আলোচনা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মাধ্যমে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সময়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তালিকা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প্রণয়ণ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৪।যে 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একসাথে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করলে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সময়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খরচ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সেগুলোর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>
                <a:solidFill>
                  <a:srgbClr val="0070C0"/>
                </a:solidFill>
              </a:rPr>
              <a:t>সমনয়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সাধন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৫।দৈনিক,সাপ্তাহিক,মাসিক </a:t>
            </a:r>
            <a:r>
              <a:rPr lang="en-US" dirty="0" err="1" smtClean="0">
                <a:solidFill>
                  <a:srgbClr val="0070C0"/>
                </a:solidFill>
              </a:rPr>
              <a:t>হিসেবে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বণ্টন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৬।বিশ্রাম,ঘুম ও </a:t>
            </a:r>
            <a:r>
              <a:rPr lang="en-US" dirty="0" err="1" smtClean="0">
                <a:solidFill>
                  <a:srgbClr val="0070C0"/>
                </a:solidFill>
              </a:rPr>
              <a:t>অবসরের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ব্যবস্থা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৭।কঠিন </a:t>
            </a:r>
            <a:r>
              <a:rPr lang="en-US" dirty="0" err="1" smtClean="0">
                <a:solidFill>
                  <a:srgbClr val="0070C0"/>
                </a:solidFill>
              </a:rPr>
              <a:t>কাজের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হালকা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সময়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তালিকার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বিবেচ্য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হলোঃ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</a:rPr>
              <a:t>শক্তি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ব্যবস্থাপনা</a:t>
            </a:r>
            <a:endParaRPr lang="en-US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শক্তি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মানবিক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সম্পদ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  <a:r>
              <a:rPr lang="en-US" dirty="0" err="1" smtClean="0">
                <a:solidFill>
                  <a:srgbClr val="FF0000"/>
                </a:solidFill>
              </a:rPr>
              <a:t>এর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যথাযথ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ব্যবহারের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উপর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শারীরিক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মানসিক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তৃপ্তি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নিভর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করে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শক্তির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যথাযথ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ব্যবহারের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কিছু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বিবেচনা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করতে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  <a:r>
              <a:rPr lang="en-US" dirty="0" err="1" smtClean="0">
                <a:solidFill>
                  <a:srgbClr val="FF0000"/>
                </a:solidFill>
              </a:rPr>
              <a:t>যেমনঃ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err="1" smtClean="0">
                <a:solidFill>
                  <a:srgbClr val="0070C0"/>
                </a:solidFill>
              </a:rPr>
              <a:t>তালিকা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অনুসরণ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err="1" smtClean="0">
                <a:solidFill>
                  <a:srgbClr val="0070C0"/>
                </a:solidFill>
              </a:rPr>
              <a:t>কাজ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সহজ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করণ</a:t>
            </a:r>
            <a:r>
              <a:rPr lang="en-US" dirty="0" smtClean="0">
                <a:solidFill>
                  <a:srgbClr val="0070C0"/>
                </a:solidFill>
              </a:rPr>
              <a:t> 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err="1" smtClean="0">
                <a:solidFill>
                  <a:srgbClr val="0070C0"/>
                </a:solidFill>
              </a:rPr>
              <a:t>দুই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হাতের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ব্যবহার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err="1" smtClean="0">
                <a:solidFill>
                  <a:srgbClr val="0070C0"/>
                </a:solidFill>
              </a:rPr>
              <a:t>ভারী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কাজের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বিশ্রাম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err="1" smtClean="0">
                <a:solidFill>
                  <a:srgbClr val="0070C0"/>
                </a:solidFill>
              </a:rPr>
              <a:t>শ্রম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লাঘব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যন্তপাতির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ব্যবহার</a:t>
            </a:r>
            <a:r>
              <a:rPr lang="en-US" dirty="0" smtClean="0">
                <a:solidFill>
                  <a:srgbClr val="0070C0"/>
                </a:solidFill>
              </a:rPr>
              <a:t> ।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7924800" cy="1185671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400" dirty="0" err="1" smtClean="0">
                <a:solidFill>
                  <a:srgbClr val="0070C0"/>
                </a:solidFill>
              </a:rPr>
              <a:t>কাজ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সহজ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করনের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কৌশল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দেহের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সঠিক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অবস্থান</a:t>
            </a:r>
            <a:r>
              <a:rPr lang="en-US" sz="2800" dirty="0" smtClean="0">
                <a:solidFill>
                  <a:srgbClr val="0070C0"/>
                </a:solidFill>
              </a:rPr>
              <a:t> ও </a:t>
            </a:r>
            <a:r>
              <a:rPr lang="en-US" sz="2800" dirty="0" err="1" smtClean="0">
                <a:solidFill>
                  <a:srgbClr val="0070C0"/>
                </a:solidFill>
              </a:rPr>
              <a:t>সঠিক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গতি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রক্ষা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করে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কাজ</a:t>
            </a:r>
            <a:r>
              <a:rPr lang="en-US" sz="2800" dirty="0" smtClean="0">
                <a:solidFill>
                  <a:srgbClr val="0070C0"/>
                </a:solidFill>
              </a:rPr>
              <a:t> ক </a:t>
            </a:r>
            <a:r>
              <a:rPr lang="en-US" sz="2800" dirty="0" err="1" smtClean="0">
                <a:solidFill>
                  <a:srgbClr val="0070C0"/>
                </a:solidFill>
              </a:rPr>
              <a:t>রা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USER\Desktop\close-up-woman-washing-hands-kitchen-sink-using-soap-34154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100541"/>
            <a:ext cx="5105400" cy="37574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284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li</vt:lpstr>
      <vt:lpstr>   সবাইকে শুভেচ্ছা</vt:lpstr>
      <vt:lpstr>অধ্যায়-৪-(২)</vt:lpstr>
      <vt:lpstr>সময় ব্যবস্থাপনা</vt:lpstr>
      <vt:lpstr>Slide 5</vt:lpstr>
      <vt:lpstr>সময় তালিকার বিবেচ্য হলোঃ</vt:lpstr>
      <vt:lpstr>Slide 7</vt:lpstr>
      <vt:lpstr>Slide 8</vt:lpstr>
      <vt:lpstr>দেহের সঠিক অবস্থান ও সঠিক গতি রক্ষা করে কাজ ক রা</vt:lpstr>
      <vt:lpstr>কাজের সঠিক স্থান ও সরঞ্জাম ব্যবহার</vt:lpstr>
      <vt:lpstr>সঠিক পদ্ধতিতে কাজ করা</vt:lpstr>
      <vt:lpstr>ব্যবহৃত সামগ্রী পরিবতন </vt:lpstr>
      <vt:lpstr>তৈরী সামগ্রীর মান পরিবতন</vt:lpstr>
      <vt:lpstr>               মূল্যায়ন</vt:lpstr>
      <vt:lpstr>      </vt:lpstr>
      <vt:lpstr>                  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Lotus Computer</dc:creator>
  <cp:lastModifiedBy>USER</cp:lastModifiedBy>
  <cp:revision>22</cp:revision>
  <dcterms:created xsi:type="dcterms:W3CDTF">2016-12-25T07:22:56Z</dcterms:created>
  <dcterms:modified xsi:type="dcterms:W3CDTF">2016-12-25T12:32:15Z</dcterms:modified>
</cp:coreProperties>
</file>